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8F62F-7A4E-DC49-4ED3-DD2F52071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A06090-1F81-A5C3-24EC-87FACD973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FE3E4-CC8B-A337-9762-38433AB10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EC1CEB-A14F-9874-CD33-F7ABFCAC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FF646C-4A12-B86D-25BB-E7F45FBC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087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78054-7D5C-2B96-1584-71F08C36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65C906-DF76-1DE5-C45E-4678B92AD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0D40A0-3BEF-616F-99E1-94772206B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79DAB0-F7D7-959E-5442-1C5FFDFD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B21B65-2527-5EF9-FDAC-7C2E05153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18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B6AB4CE-2652-D680-67F6-26D20AE5A5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C72107-1C3F-B22C-BBE1-310465F705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72F3E1-7F70-2786-3435-C1D340292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CBDE9-57AA-C0F6-A5D9-146C9469B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2FFB00-1876-4936-8F1F-626D497DD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858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ADAE5-F6CC-4C8B-66BF-C277BF2B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FE9189-C51E-EFF3-BD7B-4C5038883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0C0A9B-5A97-0AE6-7825-E0F816B09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70F612-6775-02BF-3C6F-EE9C8C9BD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2BFF84-5977-3F86-0B18-3425B296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77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7C9DE-FBD3-F006-86EC-B691AC275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D79C72-DC36-BB2E-25A9-2D70AABF9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A71AEA-955B-3A30-13B2-DA51B8D80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15986-C57C-9387-A73D-907B52EA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F1C390-24CB-69CF-10E9-84FF35553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262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08526-701F-00DF-B227-B437819F8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8EC4BA-F1C0-A113-3FF9-801FB3BCF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C1514B-7BDE-E853-1AA6-BC9EEA8C2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4D07F2-C6D0-0C1C-92CB-D8819BA58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F37559-0CF0-608D-EB88-76816D6B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7807A-BBAC-5C2E-E897-3906B52DC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338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5F14D-B63A-E880-4A57-6BAB63F09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4BBB26-0A0C-603E-B1D0-7577725BD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3B2001-B818-7D52-60B7-7B6A111FB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71C8CB-1A16-051D-EBFA-C2C5AA294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E56CCB-5317-B813-6304-9B163C2EB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668007-D29B-F909-5920-4A7F7EDCA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8B930D-A954-DF2B-A2DE-4AFC6A45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FD030FC-282E-A769-2C50-4D3E72A51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18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2261A-5B57-3B84-4928-D0852350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BFC452-8161-3669-8DE7-19AD8562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C20420-8784-2993-DAEA-4093A7656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0F34FB-CED6-FE29-6988-39ECC897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297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AAF2F5-20C8-CE69-5D98-143E47A62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4FB420-048C-8F71-BC93-939A665C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3C7240-5634-E773-C08B-277E984B9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868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99C227-EBDC-63FB-1EC3-4F313C78C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CFB2C1-E0A2-3DF3-E1F9-93591ABE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8F0DA6-D456-5328-8AA6-6CC3117F3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295403-496D-09CA-B918-D2213B1BE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B8B04F-F526-E3F5-804D-8686D0D9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7B1CE7-99AA-F8FA-6165-7A19E430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14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9D7229-CD55-33F0-C00A-F788F5FB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EBA9FB-1457-86E3-AC22-6C47B44A66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706FDA-BC02-050C-304C-19E513F03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58BE21-1DCE-C8FB-E54D-8693C1FFD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E017EA-0E0F-97FD-696A-4F3E1CE8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D889F-ECA5-DA5E-E808-1AD6440BC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02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5757BD-62D2-0642-8FE0-A67E46766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EF4082-AA62-C9BC-D42A-9071160555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085DEC-90E7-C202-BA00-176AC4D63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EABA4-F9AF-40CB-A125-22A546C220F9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531EFE-8411-0CA8-CCBB-77D825D499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12D9FF-D311-D33B-5F97-89C2BB9BBE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14FA0-7047-4FC2-8461-F2D8902E77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4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lverleopard12/opensourceproject/blob/main/2022-2-OSP/main.py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D4032-F049-2607-83E5-FAE9E351D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noto"/>
              </a:rPr>
              <a:t>Virtual calculator – FINAL</a:t>
            </a:r>
            <a:endParaRPr lang="ko-KR" altLang="en-US" dirty="0">
              <a:latin typeface="noto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B80C08-9E58-B6EE-96B2-987C04E3F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76337"/>
            <a:ext cx="9144000" cy="2081463"/>
          </a:xfrm>
        </p:spPr>
        <p:txBody>
          <a:bodyPr>
            <a:normAutofit/>
          </a:bodyPr>
          <a:lstStyle/>
          <a:p>
            <a:r>
              <a:rPr lang="en-US" altLang="ko-KR" dirty="0"/>
              <a:t>2021042007</a:t>
            </a:r>
          </a:p>
          <a:p>
            <a:r>
              <a:rPr lang="ko-KR" altLang="en-US" dirty="0"/>
              <a:t>박주형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>
                <a:hlinkClick r:id="rId2"/>
              </a:rPr>
              <a:t>Github</a:t>
            </a:r>
            <a:r>
              <a:rPr lang="en-US" altLang="ko-KR" dirty="0">
                <a:hlinkClick r:id="rId2"/>
              </a:rPr>
              <a:t> code address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9604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EA73D0-2759-CD67-7980-CDA84A847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6000" b="0" i="0" dirty="0">
                <a:solidFill>
                  <a:srgbClr val="000000"/>
                </a:solidFill>
                <a:effectLst/>
                <a:latin typeface="noto"/>
              </a:rPr>
              <a:t>Development performance</a:t>
            </a:r>
            <a:endParaRPr lang="ko-KR" altLang="en-US" sz="6000" dirty="0"/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9582ED23-9C0F-119C-F3C2-7D7951020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336" y="1690688"/>
            <a:ext cx="8524593" cy="4802187"/>
          </a:xfrm>
        </p:spPr>
      </p:pic>
    </p:spTree>
    <p:extLst>
      <p:ext uri="{BB962C8B-B14F-4D97-AF65-F5344CB8AC3E}">
        <p14:creationId xmlns:p14="http://schemas.microsoft.com/office/powerpoint/2010/main" val="264720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CABFA-8229-1EEB-78E1-3C162285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>
                <a:latin typeface="noto"/>
              </a:rPr>
              <a:t>Hardware</a:t>
            </a:r>
            <a:endParaRPr lang="ko-KR" altLang="en-US" sz="6000" dirty="0">
              <a:latin typeface="noto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8BF9A-14E9-48A3-8841-9E04BD8C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effectLst/>
                <a:latin typeface="noto"/>
                <a:ea typeface="맑은 고딕" panose="020B0503020000020004" pitchFamily="50" charset="-127"/>
                <a:cs typeface="Times New Roman" panose="02020603050405020304" pitchFamily="18" charset="0"/>
              </a:rPr>
              <a:t>Samsung galaxy book flex NT950QCG-X716A</a:t>
            </a:r>
          </a:p>
          <a:p>
            <a:pPr marL="0" indent="0">
              <a:buNone/>
            </a:pPr>
            <a:r>
              <a:rPr lang="en-US" altLang="ko-KR" dirty="0">
                <a:latin typeface="noto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en-US" altLang="ko-KR" dirty="0">
                <a:effectLst/>
                <a:latin typeface="noto"/>
                <a:cs typeface="Times New Roman" panose="02020603050405020304" pitchFamily="18" charset="0"/>
              </a:rPr>
              <a:t>HD </a:t>
            </a:r>
            <a:r>
              <a:rPr lang="en-US" altLang="ko-KR" dirty="0">
                <a:latin typeface="noto"/>
                <a:ea typeface="맑은 고딕" panose="020B0503020000020004" pitchFamily="50" charset="-127"/>
                <a:cs typeface="Times New Roman" panose="02020603050405020304" pitchFamily="18" charset="0"/>
              </a:rPr>
              <a:t>webcam</a:t>
            </a:r>
            <a:r>
              <a:rPr lang="en-US" altLang="ko-KR" dirty="0">
                <a:effectLst/>
                <a:latin typeface="noto"/>
                <a:ea typeface="맑은 고딕" panose="020B0503020000020004" pitchFamily="50" charset="-127"/>
                <a:cs typeface="Times New Roman" panose="02020603050405020304" pitchFamily="18" charset="0"/>
              </a:rPr>
              <a:t>(1280x720)</a:t>
            </a:r>
            <a:endParaRPr lang="ko-KR" altLang="en-US" dirty="0">
              <a:latin typeface="noto"/>
            </a:endParaRPr>
          </a:p>
        </p:txBody>
      </p:sp>
    </p:spTree>
    <p:extLst>
      <p:ext uri="{BB962C8B-B14F-4D97-AF65-F5344CB8AC3E}">
        <p14:creationId xmlns:p14="http://schemas.microsoft.com/office/powerpoint/2010/main" val="2935419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54055-B614-07C1-19B2-518B62D5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>
                <a:latin typeface="noto"/>
              </a:rPr>
              <a:t>Software</a:t>
            </a:r>
            <a:endParaRPr lang="ko-KR" altLang="en-US" sz="6000" dirty="0">
              <a:latin typeface="noto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826093-4F77-35E5-3861-4592A4F92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5154C14-965F-88F3-D55C-4936DD3B2033}"/>
              </a:ext>
            </a:extLst>
          </p:cNvPr>
          <p:cNvGrpSpPr/>
          <p:nvPr/>
        </p:nvGrpSpPr>
        <p:grpSpPr>
          <a:xfrm>
            <a:off x="1160929" y="2611761"/>
            <a:ext cx="9870141" cy="2641555"/>
            <a:chOff x="838200" y="1921479"/>
            <a:chExt cx="9870141" cy="2641555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5FDADF5-571A-810F-F69A-B18DD2561874}"/>
                </a:ext>
              </a:extLst>
            </p:cNvPr>
            <p:cNvSpPr/>
            <p:nvPr/>
          </p:nvSpPr>
          <p:spPr>
            <a:xfrm>
              <a:off x="838200" y="1921482"/>
              <a:ext cx="2209800" cy="25698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noto"/>
                </a:rPr>
                <a:t>Detecting hand</a:t>
              </a:r>
              <a:endParaRPr lang="ko-KR" altLang="en-US" sz="2000" dirty="0">
                <a:solidFill>
                  <a:schemeClr val="tx1"/>
                </a:solidFill>
                <a:latin typeface="noto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7BE4917-0A05-4F02-784A-D65B01C55A0D}"/>
                </a:ext>
              </a:extLst>
            </p:cNvPr>
            <p:cNvSpPr/>
            <p:nvPr/>
          </p:nvSpPr>
          <p:spPr>
            <a:xfrm>
              <a:off x="3619500" y="1921480"/>
              <a:ext cx="2209800" cy="2569835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noto"/>
                </a:rPr>
                <a:t>Click virtual calculator’s value</a:t>
              </a:r>
              <a:endParaRPr lang="ko-KR" altLang="en-US" sz="2000" dirty="0">
                <a:solidFill>
                  <a:schemeClr val="tx1"/>
                </a:solidFill>
                <a:latin typeface="noto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B5CB6A8C-16B7-40F4-5CEC-1A55EB22C2BF}"/>
                </a:ext>
              </a:extLst>
            </p:cNvPr>
            <p:cNvSpPr/>
            <p:nvPr/>
          </p:nvSpPr>
          <p:spPr>
            <a:xfrm>
              <a:off x="8498541" y="1921479"/>
              <a:ext cx="2209800" cy="25698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0" i="0" dirty="0">
                  <a:solidFill>
                    <a:srgbClr val="000000"/>
                  </a:solidFill>
                  <a:effectLst/>
                  <a:latin typeface="noto"/>
                </a:rPr>
                <a:t>Indicates the calculated value</a:t>
              </a:r>
              <a:endParaRPr lang="ko-KR" altLang="en-US" sz="2000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96CCA92-6364-34D1-0A54-95C0281574A3}"/>
                </a:ext>
              </a:extLst>
            </p:cNvPr>
            <p:cNvGrpSpPr/>
            <p:nvPr/>
          </p:nvGrpSpPr>
          <p:grpSpPr>
            <a:xfrm>
              <a:off x="6177803" y="1993199"/>
              <a:ext cx="1972234" cy="2569835"/>
              <a:chOff x="6400801" y="1921481"/>
              <a:chExt cx="1972234" cy="2569835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60FC2BEB-9AC2-5824-B829-9F689061582C}"/>
                  </a:ext>
                </a:extLst>
              </p:cNvPr>
              <p:cNvSpPr/>
              <p:nvPr/>
            </p:nvSpPr>
            <p:spPr>
              <a:xfrm>
                <a:off x="6400801" y="1921481"/>
                <a:ext cx="1972234" cy="457202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noto"/>
                  </a:rPr>
                  <a:t>How to click?</a:t>
                </a:r>
                <a:endParaRPr lang="ko-KR" altLang="en-US" sz="2000" dirty="0">
                  <a:solidFill>
                    <a:schemeClr val="tx1"/>
                  </a:solidFill>
                  <a:latin typeface="noto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DE1A426-0BEC-8C7A-655E-AD3456A10710}"/>
                  </a:ext>
                </a:extLst>
              </p:cNvPr>
              <p:cNvSpPr/>
              <p:nvPr/>
            </p:nvSpPr>
            <p:spPr>
              <a:xfrm>
                <a:off x="6400801" y="2474538"/>
                <a:ext cx="1972234" cy="2016778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0" i="0" dirty="0">
                    <a:solidFill>
                      <a:srgbClr val="000000"/>
                    </a:solidFill>
                    <a:effectLst/>
                    <a:latin typeface="noto"/>
                  </a:rPr>
                  <a:t>When you close your thumb and index finger, it clicks.</a:t>
                </a:r>
                <a:endParaRPr lang="ko-KR" altLang="en-US" sz="2000" dirty="0">
                  <a:solidFill>
                    <a:schemeClr val="tx1"/>
                  </a:solidFill>
                  <a:latin typeface="no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4543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958F2-439B-DFAA-0207-19B354089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>
                <a:latin typeface="noto"/>
              </a:rPr>
              <a:t>Solved problems</a:t>
            </a:r>
            <a:endParaRPr lang="ko-KR" altLang="en-US" sz="6000" dirty="0">
              <a:latin typeface="noto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C3689F-9E12-FD6B-A012-63CD830ED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Running CE(Cancel entry) button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Add engineering calculator function (Sin, Cos, e, pi)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445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F562C8-E664-7661-263F-A6F619279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dirty="0">
                <a:latin typeface="noto"/>
              </a:rPr>
              <a:t>Unsolved problem</a:t>
            </a:r>
            <a:endParaRPr lang="ko-KR" altLang="en-US" sz="6000" dirty="0">
              <a:latin typeface="noto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B59551-8629-A335-F916-0F0C5C42B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Know finger distance from camera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-&gt; hand</a:t>
            </a:r>
            <a:r>
              <a:rPr lang="ko-KR" altLang="en-US" dirty="0"/>
              <a:t> </a:t>
            </a:r>
            <a:r>
              <a:rPr lang="en-US" altLang="ko-KR" dirty="0"/>
              <a:t>detection is not supporting finger distance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-&gt; hand detection is supporting hand distance but</a:t>
            </a:r>
            <a:r>
              <a:rPr lang="ko-KR" altLang="en-US" dirty="0"/>
              <a:t> </a:t>
            </a:r>
            <a:r>
              <a:rPr lang="en-US" altLang="ko-KR" dirty="0"/>
              <a:t>it</a:t>
            </a:r>
            <a:r>
              <a:rPr lang="ko-KR" altLang="en-US" dirty="0"/>
              <a:t> </a:t>
            </a:r>
            <a:r>
              <a:rPr lang="en-US" altLang="ko-KR" dirty="0"/>
              <a:t>is not what I want.</a:t>
            </a:r>
          </a:p>
        </p:txBody>
      </p:sp>
    </p:spTree>
    <p:extLst>
      <p:ext uri="{BB962C8B-B14F-4D97-AF65-F5344CB8AC3E}">
        <p14:creationId xmlns:p14="http://schemas.microsoft.com/office/powerpoint/2010/main" val="266617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97EC89-B0CA-151E-E269-C2AC7D9A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8000" i="0" dirty="0">
                <a:solidFill>
                  <a:srgbClr val="000000"/>
                </a:solidFill>
                <a:effectLst/>
                <a:latin typeface="noto"/>
              </a:rPr>
              <a:t>demonstration</a:t>
            </a:r>
            <a:endParaRPr lang="ko-KR" altLang="en-US" sz="8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BED3C1-5744-1F20-9801-9D6F89C9E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0130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103</Words>
  <Application>Microsoft Office PowerPoint</Application>
  <PresentationFormat>와이드스크린</PresentationFormat>
  <Paragraphs>26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noto</vt:lpstr>
      <vt:lpstr>맑은 고딕</vt:lpstr>
      <vt:lpstr>Arial</vt:lpstr>
      <vt:lpstr>Office 테마</vt:lpstr>
      <vt:lpstr>Virtual calculator – FINAL</vt:lpstr>
      <vt:lpstr>Development performance</vt:lpstr>
      <vt:lpstr>Hardware</vt:lpstr>
      <vt:lpstr>Software</vt:lpstr>
      <vt:lpstr>Solved problems</vt:lpstr>
      <vt:lpstr>Unsolved problem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박주형</dc:creator>
  <cp:lastModifiedBy>박주형</cp:lastModifiedBy>
  <cp:revision>2</cp:revision>
  <dcterms:created xsi:type="dcterms:W3CDTF">2022-12-12T23:01:12Z</dcterms:created>
  <dcterms:modified xsi:type="dcterms:W3CDTF">2022-12-13T00:13:20Z</dcterms:modified>
</cp:coreProperties>
</file>

<file path=docProps/thumbnail.jpeg>
</file>